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7" r:id="rId5"/>
    <p:sldId id="260" r:id="rId6"/>
    <p:sldId id="308" r:id="rId7"/>
    <p:sldId id="273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76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74CBE45C-10F0-6D43-ABBC-07A9BEFC3925}"/>
    <pc:docChg chg="custSel modSld">
      <pc:chgData name="UNB - AMa - Wanessa Cristina Reis Ribeiro" userId="cfec2968-652d-4b1c-88d7-e41096db917c" providerId="ADAL" clId="{74CBE45C-10F0-6D43-ABBC-07A9BEFC3925}" dt="2022-09-11T18:54:35.153" v="8" actId="255"/>
      <pc:docMkLst>
        <pc:docMk/>
      </pc:docMkLst>
      <pc:sldChg chg="modSp mod">
        <pc:chgData name="UNB - AMa - Wanessa Cristina Reis Ribeiro" userId="cfec2968-652d-4b1c-88d7-e41096db917c" providerId="ADAL" clId="{74CBE45C-10F0-6D43-ABBC-07A9BEFC3925}" dt="2022-09-11T18:54:00.457" v="1" actId="255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74CBE45C-10F0-6D43-ABBC-07A9BEFC3925}" dt="2022-09-11T18:54:00.457" v="1" actId="255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74CBE45C-10F0-6D43-ABBC-07A9BEFC3925}" dt="2022-09-11T18:54:13.046" v="2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74CBE45C-10F0-6D43-ABBC-07A9BEFC3925}" dt="2022-09-11T18:54:13.046" v="2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delSp modSp mod">
        <pc:chgData name="UNB - AMa - Wanessa Cristina Reis Ribeiro" userId="cfec2968-652d-4b1c-88d7-e41096db917c" providerId="ADAL" clId="{74CBE45C-10F0-6D43-ABBC-07A9BEFC3925}" dt="2022-09-11T18:54:29.217" v="7" actId="478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74CBE45C-10F0-6D43-ABBC-07A9BEFC3925}" dt="2022-09-11T18:54:21.239" v="5" actId="1076"/>
          <ac:spMkLst>
            <pc:docMk/>
            <pc:sldMk cId="2806844550" sldId="274"/>
            <ac:spMk id="28" creationId="{F4341D61-BFF7-84AB-DF87-A05C5DC8C18F}"/>
          </ac:spMkLst>
        </pc:spChg>
        <pc:picChg chg="del mod">
          <ac:chgData name="UNB - AMa - Wanessa Cristina Reis Ribeiro" userId="cfec2968-652d-4b1c-88d7-e41096db917c" providerId="ADAL" clId="{74CBE45C-10F0-6D43-ABBC-07A9BEFC3925}" dt="2022-09-11T18:54:29.217" v="7" actId="478"/>
          <ac:picMkLst>
            <pc:docMk/>
            <pc:sldMk cId="2806844550" sldId="274"/>
            <ac:picMk id="8" creationId="{7543AA40-6058-8BA9-C0C1-0A2C9C6883E4}"/>
          </ac:picMkLst>
        </pc:picChg>
      </pc:sldChg>
      <pc:sldChg chg="modSp mod">
        <pc:chgData name="UNB - AMa - Wanessa Cristina Reis Ribeiro" userId="cfec2968-652d-4b1c-88d7-e41096db917c" providerId="ADAL" clId="{74CBE45C-10F0-6D43-ABBC-07A9BEFC3925}" dt="2022-09-11T18:54:17.453" v="4" actId="1076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74CBE45C-10F0-6D43-ABBC-07A9BEFC3925}" dt="2022-09-11T18:54:17.453" v="4" actId="1076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74CBE45C-10F0-6D43-ABBC-07A9BEFC3925}" dt="2022-09-11T18:54:35.153" v="8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74CBE45C-10F0-6D43-ABBC-07A9BEFC3925}" dt="2022-09-11T18:54:35.153" v="8" actId="255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  <pc:docChgLst>
    <pc:chgData name="UNB - AMa - Wanessa Cristina Reis Ribeiro" userId="cfec2968-652d-4b1c-88d7-e41096db917c" providerId="ADAL" clId="{EDCD1BA0-F52A-B741-AEB1-D2D110E739CE}"/>
    <pc:docChg chg="undo custSel modSld">
      <pc:chgData name="UNB - AMa - Wanessa Cristina Reis Ribeiro" userId="cfec2968-652d-4b1c-88d7-e41096db917c" providerId="ADAL" clId="{EDCD1BA0-F52A-B741-AEB1-D2D110E739CE}" dt="2022-09-25T21:31:47.614" v="54" actId="1076"/>
      <pc:docMkLst>
        <pc:docMk/>
      </pc:docMkLst>
      <pc:sldChg chg="modSp mod">
        <pc:chgData name="UNB - AMa - Wanessa Cristina Reis Ribeiro" userId="cfec2968-652d-4b1c-88d7-e41096db917c" providerId="ADAL" clId="{EDCD1BA0-F52A-B741-AEB1-D2D110E739CE}" dt="2022-09-25T21:29:30.704" v="9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EDCD1BA0-F52A-B741-AEB1-D2D110E739CE}" dt="2022-09-25T21:29:15.342" v="3" actId="1076"/>
          <ac:spMkLst>
            <pc:docMk/>
            <pc:sldMk cId="2433216380" sldId="258"/>
            <ac:spMk id="2" creationId="{425D5C5C-E101-870F-FB8D-3D9B719E2A86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23.753" v="6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30.704" v="9" actId="1076"/>
          <ac:spMkLst>
            <pc:docMk/>
            <pc:sldMk cId="2433216380" sldId="258"/>
            <ac:spMk id="34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0:36.683" v="28" actId="1076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EDCD1BA0-F52A-B741-AEB1-D2D110E739CE}" dt="2022-09-25T21:30:36.683" v="28" actId="1076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29:37.060" v="10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EDCD1BA0-F52A-B741-AEB1-D2D110E739CE}" dt="2022-09-25T21:29:37.060" v="10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1:16.232" v="42" actId="1076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EDCD1BA0-F52A-B741-AEB1-D2D110E739CE}" dt="2022-09-25T21:31:14.378" v="41" actId="1076"/>
          <ac:spMkLst>
            <pc:docMk/>
            <pc:sldMk cId="1109400992" sldId="273"/>
            <ac:spMk id="16" creationId="{00000000-0000-0000-0000-000000000000}"/>
          </ac:spMkLst>
        </pc:spChg>
        <pc:spChg chg="mod">
          <ac:chgData name="UNB - AMa - Wanessa Cristina Reis Ribeiro" userId="cfec2968-652d-4b1c-88d7-e41096db917c" providerId="ADAL" clId="{EDCD1BA0-F52A-B741-AEB1-D2D110E739CE}" dt="2022-09-25T21:31:02.445" v="35" actId="1076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EDCD1BA0-F52A-B741-AEB1-D2D110E739CE}" dt="2022-09-25T21:31:16.232" v="42" actId="1076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1:27.330" v="47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EDCD1BA0-F52A-B741-AEB1-D2D110E739CE}" dt="2022-09-25T21:31:23.651" v="44" actId="255"/>
          <ac:spMkLst>
            <pc:docMk/>
            <pc:sldMk cId="2806844550" sldId="274"/>
            <ac:spMk id="12" creationId="{0C42946C-B531-A055-53DE-58F047B9ACA8}"/>
          </ac:spMkLst>
        </pc:spChg>
        <pc:picChg chg="mod">
          <ac:chgData name="UNB - AMa - Wanessa Cristina Reis Ribeiro" userId="cfec2968-652d-4b1c-88d7-e41096db917c" providerId="ADAL" clId="{EDCD1BA0-F52A-B741-AEB1-D2D110E739CE}" dt="2022-09-25T21:31:27.330" v="47" actId="1076"/>
          <ac:picMkLst>
            <pc:docMk/>
            <pc:sldMk cId="2806844550" sldId="274"/>
            <ac:picMk id="4" creationId="{B1370318-EC0B-27D6-CED6-46B42C83C06D}"/>
          </ac:picMkLst>
        </pc:picChg>
      </pc:sldChg>
      <pc:sldChg chg="modSp mod">
        <pc:chgData name="UNB - AMa - Wanessa Cristina Reis Ribeiro" userId="cfec2968-652d-4b1c-88d7-e41096db917c" providerId="ADAL" clId="{EDCD1BA0-F52A-B741-AEB1-D2D110E739CE}" dt="2022-09-25T21:31:38.860" v="51" actId="1076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EDCD1BA0-F52A-B741-AEB1-D2D110E739CE}" dt="2022-09-25T21:31:38.860" v="51" actId="1076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1:47.614" v="54" actId="1076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EDCD1BA0-F52A-B741-AEB1-D2D110E739CE}" dt="2022-09-25T21:31:47.614" v="54" actId="1076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0:25.417" v="25" actId="1076"/>
        <pc:sldMkLst>
          <pc:docMk/>
          <pc:sldMk cId="3984440998" sldId="307"/>
        </pc:sldMkLst>
        <pc:spChg chg="mod">
          <ac:chgData name="UNB - AMa - Wanessa Cristina Reis Ribeiro" userId="cfec2968-652d-4b1c-88d7-e41096db917c" providerId="ADAL" clId="{EDCD1BA0-F52A-B741-AEB1-D2D110E739CE}" dt="2022-09-25T21:30:23.112" v="24" actId="1076"/>
          <ac:spMkLst>
            <pc:docMk/>
            <pc:sldMk cId="3984440998" sldId="307"/>
            <ac:spMk id="8" creationId="{0F39D19F-40DC-B76B-0ED1-36596459F188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51.895" v="12" actId="255"/>
          <ac:spMkLst>
            <pc:docMk/>
            <pc:sldMk cId="3984440998" sldId="307"/>
            <ac:spMk id="9" creationId="{E272B053-6588-786F-9C2E-D30FE42E037D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51.895" v="12" actId="255"/>
          <ac:spMkLst>
            <pc:docMk/>
            <pc:sldMk cId="3984440998" sldId="307"/>
            <ac:spMk id="12" creationId="{15E9C83B-00A3-59C0-8BC0-603F5F5D2DF5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25.417" v="25" actId="1076"/>
          <ac:spMkLst>
            <pc:docMk/>
            <pc:sldMk cId="3984440998" sldId="307"/>
            <ac:spMk id="14" creationId="{468ADD0D-E9CF-F46D-3E55-E39D2186EF4E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51.895" v="12" actId="255"/>
          <ac:spMkLst>
            <pc:docMk/>
            <pc:sldMk cId="3984440998" sldId="307"/>
            <ac:spMk id="16" creationId="{93BAFDA9-879E-C7CF-B3E9-4ACE74530E4F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51.895" v="12" actId="255"/>
          <ac:spMkLst>
            <pc:docMk/>
            <pc:sldMk cId="3984440998" sldId="307"/>
            <ac:spMk id="17" creationId="{D7E7A227-9B3A-3C75-5820-ED72203B0FC8}"/>
          </ac:spMkLst>
        </pc:spChg>
        <pc:spChg chg="mod">
          <ac:chgData name="UNB - AMa - Wanessa Cristina Reis Ribeiro" userId="cfec2968-652d-4b1c-88d7-e41096db917c" providerId="ADAL" clId="{EDCD1BA0-F52A-B741-AEB1-D2D110E739CE}" dt="2022-09-25T21:29:59.933" v="14" actId="1076"/>
          <ac:spMkLst>
            <pc:docMk/>
            <pc:sldMk cId="3984440998" sldId="307"/>
            <ac:spMk id="19" creationId="{C2DC2B53-6A0C-5AC8-01D4-50AAA3835B31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19.718" v="23" actId="1076"/>
          <ac:spMkLst>
            <pc:docMk/>
            <pc:sldMk cId="3984440998" sldId="307"/>
            <ac:spMk id="21" creationId="{7845F220-AF74-F0F7-DDC7-1B9EDA7C02F8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03.595" v="16" actId="14100"/>
          <ac:spMkLst>
            <pc:docMk/>
            <pc:sldMk cId="3984440998" sldId="307"/>
            <ac:spMk id="23" creationId="{6E20DC39-D1BD-5CC4-0BF5-158497701AE0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12.364" v="20" actId="1076"/>
          <ac:spMkLst>
            <pc:docMk/>
            <pc:sldMk cId="3984440998" sldId="307"/>
            <ac:spMk id="25" creationId="{F2700CD6-3C95-40DD-2616-FDA81F598852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13.993" v="21" actId="1076"/>
          <ac:spMkLst>
            <pc:docMk/>
            <pc:sldMk cId="3984440998" sldId="307"/>
            <ac:spMk id="27" creationId="{343341B4-49C7-28AA-9B2C-6ACF07A0EA65}"/>
          </ac:spMkLst>
        </pc:spChg>
        <pc:spChg chg="mod">
          <ac:chgData name="UNB - AMa - Wanessa Cristina Reis Ribeiro" userId="cfec2968-652d-4b1c-88d7-e41096db917c" providerId="ADAL" clId="{EDCD1BA0-F52A-B741-AEB1-D2D110E739CE}" dt="2022-09-25T21:30:16.175" v="22" actId="1076"/>
          <ac:spMkLst>
            <pc:docMk/>
            <pc:sldMk cId="3984440998" sldId="307"/>
            <ac:spMk id="29" creationId="{BE99A6F0-CE2C-DB7E-0A8F-9F15C9D67667}"/>
          </ac:spMkLst>
        </pc:spChg>
      </pc:sldChg>
      <pc:sldChg chg="modSp mod">
        <pc:chgData name="UNB - AMa - Wanessa Cristina Reis Ribeiro" userId="cfec2968-652d-4b1c-88d7-e41096db917c" providerId="ADAL" clId="{EDCD1BA0-F52A-B741-AEB1-D2D110E739CE}" dt="2022-09-25T21:30:52.083" v="32" actId="2710"/>
        <pc:sldMkLst>
          <pc:docMk/>
          <pc:sldMk cId="2788589560" sldId="308"/>
        </pc:sldMkLst>
        <pc:spChg chg="mod">
          <ac:chgData name="UNB - AMa - Wanessa Cristina Reis Ribeiro" userId="cfec2968-652d-4b1c-88d7-e41096db917c" providerId="ADAL" clId="{EDCD1BA0-F52A-B741-AEB1-D2D110E739CE}" dt="2022-09-25T21:30:52.083" v="32" actId="2710"/>
          <ac:spMkLst>
            <pc:docMk/>
            <pc:sldMk cId="2788589560" sldId="308"/>
            <ac:spMk id="10" creationId="{D5A0F2E9-4427-C9F5-336F-061DD0C8104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ED85A915-D90C-35E8-5ADE-25F941603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153399" y="2925240"/>
            <a:ext cx="4306678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Não podemos obter sucesso sozinhas. O que nos tornamos depende em grande escala das pessoas de nossa rede de contatos pessoal.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566712" y="812939"/>
            <a:ext cx="5145681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Tu me formaste para estar em comunhão com as pessoas. Precisamos uns dos outros e de amigos que possam nos apoiar. Obrigada pelos amigos que me dão apoio. Por favor, me ajude a ser uma amiga apoiadora para alguém que precisa ser ouvido e de um coração carinhoso. Quando eu precisar de alguém para me abençoar, por favor, me guie para alguém que será́ minha verdadeira amiga. Obrigada por Jesus, meu verdadeiro melhor Amigo e Apoiador.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5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50916" y="4323696"/>
            <a:ext cx="14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435" y="1214971"/>
            <a:ext cx="1143246" cy="1561899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693190" y="436904"/>
            <a:ext cx="37737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425D5C5C-E101-870F-FB8D-3D9B719E2A86}"/>
              </a:ext>
            </a:extLst>
          </p:cNvPr>
          <p:cNvSpPr txBox="1"/>
          <p:nvPr/>
        </p:nvSpPr>
        <p:spPr>
          <a:xfrm>
            <a:off x="4615527" y="913685"/>
            <a:ext cx="3478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solidária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65CB6033-885B-0E16-5CA4-1A16738147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08"/>
          <a:stretch/>
        </p:blipFill>
        <p:spPr>
          <a:xfrm>
            <a:off x="5447763" y="1300783"/>
            <a:ext cx="6301664" cy="55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“...amados, amemo-nos uns aos outros, pois isso é de Deus; todo aquele que ama é nascido de Deus e conhece a Deus”.</a:t>
            </a:r>
          </a:p>
          <a:p>
            <a:endParaRPr lang="pt-BR" sz="3500" dirty="0">
              <a:solidFill>
                <a:srgbClr val="4E2783"/>
              </a:solidFill>
            </a:endParaRPr>
          </a:p>
          <a:p>
            <a:r>
              <a:rPr lang="pt-BR" sz="3500" dirty="0">
                <a:solidFill>
                  <a:srgbClr val="4E2783"/>
                </a:solidFill>
              </a:rPr>
              <a:t> </a:t>
            </a:r>
            <a:r>
              <a:rPr lang="pt-BR" sz="25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1 João 4:7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D37EA2-31E7-728A-B87F-37AA7EC3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2336393"/>
            <a:ext cx="3975652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13CA20A-A467-9B27-4BC0-939F3053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6" y="3670161"/>
            <a:ext cx="397565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2732409" y="2628183"/>
            <a:ext cx="213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Amigos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íntimos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4968450"/>
            <a:ext cx="3975653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2597264" y="1150247"/>
            <a:ext cx="649769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Níveis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rede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apoio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70CE26FF-15B6-EB52-9EB8-5B751F0E7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336393"/>
            <a:ext cx="3975652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F10658F-D803-D341-78B6-DDC679E43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3670161"/>
            <a:ext cx="397565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5464CAAE-0642-8E4C-E778-C623D3976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4968450"/>
            <a:ext cx="3975653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272B053-6588-786F-9C2E-D30FE42E037D}"/>
              </a:ext>
            </a:extLst>
          </p:cNvPr>
          <p:cNvSpPr txBox="1"/>
          <p:nvPr/>
        </p:nvSpPr>
        <p:spPr>
          <a:xfrm>
            <a:off x="2722864" y="3954854"/>
            <a:ext cx="213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Bons amigos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15E9C83B-00A3-59C0-8BC0-603F5F5D2DF5}"/>
              </a:ext>
            </a:extLst>
          </p:cNvPr>
          <p:cNvSpPr txBox="1"/>
          <p:nvPr/>
        </p:nvSpPr>
        <p:spPr>
          <a:xfrm>
            <a:off x="2875264" y="5253143"/>
            <a:ext cx="213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Amigos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casuais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468ADD0D-E9CF-F46D-3E55-E39D2186EF4E}"/>
              </a:ext>
            </a:extLst>
          </p:cNvPr>
          <p:cNvSpPr txBox="1"/>
          <p:nvPr/>
        </p:nvSpPr>
        <p:spPr>
          <a:xfrm>
            <a:off x="6690078" y="2505491"/>
            <a:ext cx="2905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Colegas</a:t>
            </a:r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de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trabalho</a:t>
            </a:r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ou</a:t>
            </a:r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parentes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93BAFDA9-879E-C7CF-B3E9-4ACE74530E4F}"/>
              </a:ext>
            </a:extLst>
          </p:cNvPr>
          <p:cNvSpPr txBox="1"/>
          <p:nvPr/>
        </p:nvSpPr>
        <p:spPr>
          <a:xfrm>
            <a:off x="6924728" y="3954854"/>
            <a:ext cx="213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Amigos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distantes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D7E7A227-9B3A-3C75-5820-ED72203B0FC8}"/>
              </a:ext>
            </a:extLst>
          </p:cNvPr>
          <p:cNvSpPr txBox="1"/>
          <p:nvPr/>
        </p:nvSpPr>
        <p:spPr>
          <a:xfrm>
            <a:off x="7077128" y="5253143"/>
            <a:ext cx="21309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Conhecidos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6949816-EAA8-AD15-39F7-56F84CC8974A}"/>
              </a:ext>
            </a:extLst>
          </p:cNvPr>
          <p:cNvSpPr/>
          <p:nvPr/>
        </p:nvSpPr>
        <p:spPr>
          <a:xfrm>
            <a:off x="571500" y="2743200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C2DC2B53-6A0C-5AC8-01D4-50AAA3835B31}"/>
              </a:ext>
            </a:extLst>
          </p:cNvPr>
          <p:cNvSpPr txBox="1"/>
          <p:nvPr/>
        </p:nvSpPr>
        <p:spPr>
          <a:xfrm>
            <a:off x="813923" y="2751727"/>
            <a:ext cx="13159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1</a:t>
            </a:r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84324190-8772-E02E-B8DE-5B372B97913B}"/>
              </a:ext>
            </a:extLst>
          </p:cNvPr>
          <p:cNvSpPr/>
          <p:nvPr/>
        </p:nvSpPr>
        <p:spPr>
          <a:xfrm>
            <a:off x="571500" y="4065538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7845F220-AF74-F0F7-DDC7-1B9EDA7C02F8}"/>
              </a:ext>
            </a:extLst>
          </p:cNvPr>
          <p:cNvSpPr txBox="1"/>
          <p:nvPr/>
        </p:nvSpPr>
        <p:spPr>
          <a:xfrm>
            <a:off x="888692" y="4078621"/>
            <a:ext cx="1137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2</a:t>
            </a:r>
          </a:p>
        </p:txBody>
      </p:sp>
      <p:sp>
        <p:nvSpPr>
          <p:cNvPr id="22" name="Retângulo 21">
            <a:extLst>
              <a:ext uri="{FF2B5EF4-FFF2-40B4-BE49-F238E27FC236}">
                <a16:creationId xmlns:a16="http://schemas.microsoft.com/office/drawing/2014/main" id="{27AF130F-D39C-CAB7-557F-47F13CA2F826}"/>
              </a:ext>
            </a:extLst>
          </p:cNvPr>
          <p:cNvSpPr/>
          <p:nvPr/>
        </p:nvSpPr>
        <p:spPr>
          <a:xfrm>
            <a:off x="613050" y="5282894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6E20DC39-D1BD-5CC4-0BF5-158497701AE0}"/>
              </a:ext>
            </a:extLst>
          </p:cNvPr>
          <p:cNvSpPr txBox="1"/>
          <p:nvPr/>
        </p:nvSpPr>
        <p:spPr>
          <a:xfrm>
            <a:off x="813923" y="5282894"/>
            <a:ext cx="1156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3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D9856916-5B6B-0E7F-2A8C-6D897CB3A304}"/>
              </a:ext>
            </a:extLst>
          </p:cNvPr>
          <p:cNvSpPr/>
          <p:nvPr/>
        </p:nvSpPr>
        <p:spPr>
          <a:xfrm>
            <a:off x="9603588" y="2786733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F2700CD6-3C95-40DD-2616-FDA81F598852}"/>
              </a:ext>
            </a:extLst>
          </p:cNvPr>
          <p:cNvSpPr txBox="1"/>
          <p:nvPr/>
        </p:nvSpPr>
        <p:spPr>
          <a:xfrm>
            <a:off x="9928941" y="2788702"/>
            <a:ext cx="1204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4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4D8AE357-4761-1AD5-2DEB-0923CF8D3280}"/>
              </a:ext>
            </a:extLst>
          </p:cNvPr>
          <p:cNvSpPr/>
          <p:nvPr/>
        </p:nvSpPr>
        <p:spPr>
          <a:xfrm>
            <a:off x="9603588" y="4109071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TextBox 7">
            <a:extLst>
              <a:ext uri="{FF2B5EF4-FFF2-40B4-BE49-F238E27FC236}">
                <a16:creationId xmlns:a16="http://schemas.microsoft.com/office/drawing/2014/main" id="{343341B4-49C7-28AA-9B2C-6ACF07A0EA65}"/>
              </a:ext>
            </a:extLst>
          </p:cNvPr>
          <p:cNvSpPr txBox="1"/>
          <p:nvPr/>
        </p:nvSpPr>
        <p:spPr>
          <a:xfrm>
            <a:off x="9879009" y="4113733"/>
            <a:ext cx="1204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5</a:t>
            </a:r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D908F1A2-0F31-987F-EF9E-A579E63B9A56}"/>
              </a:ext>
            </a:extLst>
          </p:cNvPr>
          <p:cNvSpPr/>
          <p:nvPr/>
        </p:nvSpPr>
        <p:spPr>
          <a:xfrm>
            <a:off x="9645138" y="5326427"/>
            <a:ext cx="1771650" cy="401106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BE99A6F0-CE2C-DB7E-0A8F-9F15C9D67667}"/>
              </a:ext>
            </a:extLst>
          </p:cNvPr>
          <p:cNvSpPr txBox="1"/>
          <p:nvPr/>
        </p:nvSpPr>
        <p:spPr>
          <a:xfrm>
            <a:off x="9923536" y="5314698"/>
            <a:ext cx="1245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Nível</a:t>
            </a:r>
            <a:r>
              <a:rPr lang="en-US" sz="2000" b="1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398444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701894" y="480124"/>
            <a:ext cx="8563071" cy="575131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EF5F37B-F0C6-C6F5-F383-3049833E0B08}"/>
              </a:ext>
            </a:extLst>
          </p:cNvPr>
          <p:cNvSpPr/>
          <p:nvPr/>
        </p:nvSpPr>
        <p:spPr>
          <a:xfrm>
            <a:off x="3592137" y="2704219"/>
            <a:ext cx="6622126" cy="2278221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715411" y="3078378"/>
            <a:ext cx="481201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Especialistas em crescimento da igreja nos dizem que 85% dos membros batizados vieram de nossa rede de contato pessoal. </a:t>
            </a: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1230193" y="3429000"/>
            <a:ext cx="3046840" cy="4355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hábitos para expandir a rede de contatos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693978" y="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5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6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0C30B3-CAA7-DC75-6972-1033F3159E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102154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85AF1B-1F5E-BEE1-C1D9-2FC1634CD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1927973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7DF7D3C-A43F-FBE6-DF2B-F4CE70994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7497" y="284448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0BE5F77D-B7FC-71BA-3EE5-941AAD87E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3728458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8AD79027-2965-242A-33C2-C68AAF249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4305" y="4660025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9831C573-DE52-F20F-07C9-8DA0EFD72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113" y="5625447"/>
            <a:ext cx="5450694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TextBox 7">
            <a:extLst>
              <a:ext uri="{FF2B5EF4-FFF2-40B4-BE49-F238E27FC236}">
                <a16:creationId xmlns:a16="http://schemas.microsoft.com/office/drawing/2014/main" id="{D5A0F2E9-4427-C9F5-336F-061DD0C8104D}"/>
              </a:ext>
            </a:extLst>
          </p:cNvPr>
          <p:cNvSpPr txBox="1"/>
          <p:nvPr/>
        </p:nvSpPr>
        <p:spPr>
          <a:xfrm>
            <a:off x="5793413" y="700238"/>
            <a:ext cx="4858861" cy="546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da ação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da conexão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do envolvimento 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da empatia 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do compartilhamento</a:t>
            </a:r>
          </a:p>
          <a:p>
            <a:pPr marL="457200" indent="-457200">
              <a:lnSpc>
                <a:spcPct val="3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experiência de inspirar </a:t>
            </a:r>
          </a:p>
        </p:txBody>
      </p:sp>
    </p:spTree>
    <p:extLst>
      <p:ext uri="{BB962C8B-B14F-4D97-AF65-F5344CB8AC3E}">
        <p14:creationId xmlns:p14="http://schemas.microsoft.com/office/powerpoint/2010/main" val="27885895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458765" y="3102298"/>
            <a:ext cx="365340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615533"/>
            <a:ext cx="5001829" cy="20016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mulher de sucesso busca novas experiências, aprende novas habilidades e desfruta de novas informações.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591688" y="2544246"/>
            <a:ext cx="30236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4" y="1495065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Faça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uma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lista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2654415"/>
            <a:ext cx="6675119" cy="4239926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951427" y="3451903"/>
            <a:ext cx="4441543" cy="185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Faça uma lista de mulheres que têm sido suas mentoras. O que você aprendeu com cada uma delas?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4259" y="1883403"/>
            <a:ext cx="5112405" cy="511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5ECC7953-1172-4310-90DD-89FABFFA4DAB}"/>
</file>

<file path=customXml/itemProps2.xml><?xml version="1.0" encoding="utf-8"?>
<ds:datastoreItem xmlns:ds="http://schemas.openxmlformats.org/officeDocument/2006/customXml" ds:itemID="{6B8215B1-1A8B-4C31-9935-71C77EAAFBB3}"/>
</file>

<file path=customXml/itemProps3.xml><?xml version="1.0" encoding="utf-8"?>
<ds:datastoreItem xmlns:ds="http://schemas.openxmlformats.org/officeDocument/2006/customXml" ds:itemID="{3C477AB2-CDF7-4AF3-AB95-88B342902E8F}"/>
</file>

<file path=docProps/app.xml><?xml version="1.0" encoding="utf-8"?>
<Properties xmlns="http://schemas.openxmlformats.org/officeDocument/2006/extended-properties" xmlns:vt="http://schemas.openxmlformats.org/officeDocument/2006/docPropsVTypes">
  <TotalTime>7733</TotalTime>
  <Words>287</Words>
  <Application>Microsoft Macintosh PowerPoint</Application>
  <PresentationFormat>Widescreen</PresentationFormat>
  <Paragraphs>38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Footlight MT Light</vt:lpstr>
      <vt:lpstr>Calibri</vt:lpstr>
      <vt:lpstr>Arial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83</cp:revision>
  <dcterms:created xsi:type="dcterms:W3CDTF">2019-05-05T15:23:12Z</dcterms:created>
  <dcterms:modified xsi:type="dcterms:W3CDTF">2022-09-25T21:31:49Z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